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372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0CD08F-C796-673D-AA04-735AFB1698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813ED5F-C72D-7210-9851-CFF3365700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D6FC5A-D579-9BF5-2038-2D36E4546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F4615A3-1682-F1A9-0D3C-0C2083419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827DD2-AA52-51F0-601E-341BE98D7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7471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16FDC8-6C80-EF4D-9BE4-763D40200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80CC15A-F7A3-5FCA-C468-A176D6979A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C52ED3-8426-1A8F-70AA-729D586F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D4C7CE-CA18-68B1-679E-2FBF4BBD0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24FD39-2B8A-E379-DE89-5A3D9DB75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5293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541789D-63E4-55C4-61F9-3FFC1A7444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6EDB5E3-6771-624F-FB33-DCD6C5F7E1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0E1F1D-68E3-F38C-AC60-9F6DFACFA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39C2E0-4208-EC57-D366-DA7B26E96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A4022C-852E-28B0-71EC-C1EAC9A1D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47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8C3825-6710-0EAA-75B0-6619167DB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96906E-0CD3-38C4-C420-DAA5B8BF81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0B6BA1-DB5D-1E40-6EFD-BB95462E0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3B9AF7-420B-D5BE-29E3-F3096A2EB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1C47EBB-0C4F-0FEE-2A2A-4B0E506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6858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306422-B6AA-2DC8-7C6E-01B604477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6A9BAAB-6335-8A29-ECBA-164BF1867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A01069F-A214-E343-F8D7-91E000DDF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659D32-93DF-C056-B799-7B30D2B20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767A50-E020-FF65-17AE-39CCEFC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077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B087FC-9550-836B-8DA0-66E0D8C75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D13E0C2-64E9-FDC7-C94E-A311D5DE0D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4B53A29-4C83-82F8-36E0-5FFFE26A69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11BDA1A-1626-805C-CD3E-8CEF82837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001EF88-95B0-20C5-C497-B2FF7030A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4B421A1-6FC9-1CA4-3BC5-EFFCFA01B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3017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4B1F07-1C14-CE5A-FC95-A4D391FE7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DA9EFC0-7C30-C4A3-935F-0FBF0ED8D6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8CBAF92-A41D-55FC-73BE-C577267C41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17C6E26-ECE5-BD16-4BD4-609E614BCA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96DF2BA-2D61-C783-5E84-CAF1EFAF03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C5647A5-417B-8704-72D3-625C425F0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B0FE4BC-463E-F061-AC4B-A7246ABEC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C778528-BF6E-3A3D-F77F-800289018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026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AFBD3E-8800-67FD-AD26-F28102438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A2E3F4D-6496-A98B-53EB-0F68EF672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0EC4164-0F82-52DA-87A8-C70C2DE18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D4C49B-9928-7A0F-9A89-B6447607F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156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3EFC7CB-FE80-D38B-E982-D254157DD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4504194-0152-9B49-CDBA-3A652C532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B10DEE5-3BA8-2C12-A834-FB5242CDA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2144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D2A3DC-57AA-5D6D-0DD2-CCD9B00B1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182FDE-C2DF-5EE9-A1C3-44CB765A2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BDF71AD-B79C-0753-2807-07309B713E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81A3AB8-4478-88CF-A2E1-7680249E9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8AF7343-5C52-E811-BAD0-05E1FBA1B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50AFA2D-DAAD-09B7-134B-2D9FD4CB0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1330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476B36-9927-EDC0-F9C0-4388F2059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BD278AE-B326-D775-E721-26ACEBA835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DD979FC-5515-B2D1-6954-5E9E8ED031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C67C01-EC68-043D-19A6-C89DF705B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369D66F-692B-5EAC-9806-D20B0ECF1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2B3905D-5F05-407C-56A7-4F9EE748D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3173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B3ABF36-54AF-E95F-D445-858E0C4FD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8032770-D68C-39ED-3B6F-29ABEFB4E6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3AD4A8-A301-95C8-ED6C-7D199ED8B3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0B638B-03A5-F8DD-661C-80ACE176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A58C9E-B9C8-F40B-265C-28A2168736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12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6A4A1A-8C73-B3EF-53A9-A8B03977ED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34306"/>
            <a:ext cx="9144000" cy="859899"/>
          </a:xfrm>
        </p:spPr>
        <p:txBody>
          <a:bodyPr>
            <a:normAutofit/>
          </a:bodyPr>
          <a:lstStyle/>
          <a:p>
            <a:r>
              <a:rPr lang="de-DE" sz="3600" b="1"/>
              <a:t>Funktionaler </a:t>
            </a:r>
            <a:r>
              <a:rPr lang="de-DE" sz="3600" b="1" dirty="0"/>
              <a:t>Systementwurf</a:t>
            </a:r>
          </a:p>
        </p:txBody>
      </p:sp>
      <p:pic>
        <p:nvPicPr>
          <p:cNvPr id="5" name="Grafik 4" descr="Ein Bild, das Elektronisches Bauteil, Elektronik, Elektrisches Bauelement, passives Bauelement enthält.">
            <a:extLst>
              <a:ext uri="{FF2B5EF4-FFF2-40B4-BE49-F238E27FC236}">
                <a16:creationId xmlns:a16="http://schemas.microsoft.com/office/drawing/2014/main" id="{9716D663-2F12-C404-19B0-1C59416775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639" y="2596524"/>
            <a:ext cx="1729946" cy="1295790"/>
          </a:xfrm>
          <a:prstGeom prst="rect">
            <a:avLst/>
          </a:prstGeom>
        </p:spPr>
      </p:pic>
      <p:pic>
        <p:nvPicPr>
          <p:cNvPr id="7" name="Grafik 6" descr="Ein Bild, das Küchenutensilien enthält.">
            <a:extLst>
              <a:ext uri="{FF2B5EF4-FFF2-40B4-BE49-F238E27FC236}">
                <a16:creationId xmlns:a16="http://schemas.microsoft.com/office/drawing/2014/main" id="{48132EEE-09C2-53BF-CEBB-DC6E4B19FF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612" y="1403020"/>
            <a:ext cx="947771" cy="688305"/>
          </a:xfrm>
          <a:prstGeom prst="rect">
            <a:avLst/>
          </a:prstGeom>
        </p:spPr>
      </p:pic>
      <p:pic>
        <p:nvPicPr>
          <p:cNvPr id="9" name="Grafik 8" descr="Ein Bild, das Schleifmaschine enthält.">
            <a:extLst>
              <a:ext uri="{FF2B5EF4-FFF2-40B4-BE49-F238E27FC236}">
                <a16:creationId xmlns:a16="http://schemas.microsoft.com/office/drawing/2014/main" id="{A88B4768-75B0-898C-075A-FF6A6067FA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831" y="3906997"/>
            <a:ext cx="1141419" cy="1141419"/>
          </a:xfrm>
          <a:prstGeom prst="rect">
            <a:avLst/>
          </a:prstGeom>
        </p:spPr>
      </p:pic>
      <p:pic>
        <p:nvPicPr>
          <p:cNvPr id="11" name="Grafik 10" descr="Ein Bild, das Text, Werkzeug, Verbindungsstück, Kabel enthält.">
            <a:extLst>
              <a:ext uri="{FF2B5EF4-FFF2-40B4-BE49-F238E27FC236}">
                <a16:creationId xmlns:a16="http://schemas.microsoft.com/office/drawing/2014/main" id="{4430D604-0393-61E2-E710-E471AEC0F1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286" y="2704451"/>
            <a:ext cx="973183" cy="973183"/>
          </a:xfrm>
          <a:prstGeom prst="rect">
            <a:avLst/>
          </a:prstGeom>
        </p:spPr>
      </p:pic>
      <p:pic>
        <p:nvPicPr>
          <p:cNvPr id="13" name="Grafik 12" descr="Ein Bild, das Lautsprecher enthält.&#10;&#10;Automatisch generierte Beschreibung">
            <a:extLst>
              <a:ext uri="{FF2B5EF4-FFF2-40B4-BE49-F238E27FC236}">
                <a16:creationId xmlns:a16="http://schemas.microsoft.com/office/drawing/2014/main" id="{AB70F496-BCDC-FE0C-FBB6-48B6B0F862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108" y="2165188"/>
            <a:ext cx="1205229" cy="908972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4BB45CC2-0A33-4932-B351-320B22E0B6F2}"/>
              </a:ext>
            </a:extLst>
          </p:cNvPr>
          <p:cNvSpPr txBox="1">
            <a:spLocks/>
          </p:cNvSpPr>
          <p:nvPr/>
        </p:nvSpPr>
        <p:spPr>
          <a:xfrm>
            <a:off x="1320313" y="1708933"/>
            <a:ext cx="2407271" cy="4622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200" b="1" dirty="0"/>
              <a:t>Ultraschallsensor</a:t>
            </a:r>
          </a:p>
          <a:p>
            <a:r>
              <a:rPr lang="de-DE" sz="1200" b="1" dirty="0"/>
              <a:t>Wasserstandmessung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4E2EDC2D-989C-117A-ED23-7D75DA83F548}"/>
              </a:ext>
            </a:extLst>
          </p:cNvPr>
          <p:cNvSpPr txBox="1">
            <a:spLocks/>
          </p:cNvSpPr>
          <p:nvPr/>
        </p:nvSpPr>
        <p:spPr>
          <a:xfrm>
            <a:off x="8038241" y="3316508"/>
            <a:ext cx="2407271" cy="4622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200" b="1" dirty="0"/>
              <a:t>Bodenfeuchtesensor</a:t>
            </a:r>
          </a:p>
          <a:p>
            <a:r>
              <a:rPr lang="de-DE" sz="1200" b="1" dirty="0"/>
              <a:t>Bodenfeuchtemessung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0127F010-F150-3141-47EF-7036AC0C7600}"/>
              </a:ext>
            </a:extLst>
          </p:cNvPr>
          <p:cNvSpPr txBox="1">
            <a:spLocks/>
          </p:cNvSpPr>
          <p:nvPr/>
        </p:nvSpPr>
        <p:spPr>
          <a:xfrm>
            <a:off x="3791674" y="4733524"/>
            <a:ext cx="2407271" cy="3148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200" b="1" dirty="0"/>
              <a:t>Pumpe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C6C45DA5-CB79-D981-66F0-0BD85F25E308}"/>
              </a:ext>
            </a:extLst>
          </p:cNvPr>
          <p:cNvSpPr txBox="1">
            <a:spLocks/>
          </p:cNvSpPr>
          <p:nvPr/>
        </p:nvSpPr>
        <p:spPr>
          <a:xfrm>
            <a:off x="6166648" y="1251031"/>
            <a:ext cx="1062915" cy="2209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200" b="1" dirty="0"/>
              <a:t>Display</a:t>
            </a:r>
          </a:p>
        </p:txBody>
      </p:sp>
      <p:pic>
        <p:nvPicPr>
          <p:cNvPr id="4" name="Grafik 3" descr="Ein Bild, das Pflanze, Blumentopf, Zimmerpflanze, Kraut enthält.">
            <a:extLst>
              <a:ext uri="{FF2B5EF4-FFF2-40B4-BE49-F238E27FC236}">
                <a16:creationId xmlns:a16="http://schemas.microsoft.com/office/drawing/2014/main" id="{E5E7D87B-DFB1-339D-64A7-AC608276993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075027" y="2133484"/>
            <a:ext cx="1455918" cy="1356860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4EBF1BB8-F149-052A-3FC7-BBF085BC951B}"/>
              </a:ext>
            </a:extLst>
          </p:cNvPr>
          <p:cNvSpPr txBox="1">
            <a:spLocks/>
          </p:cNvSpPr>
          <p:nvPr/>
        </p:nvSpPr>
        <p:spPr>
          <a:xfrm>
            <a:off x="9599350" y="1702983"/>
            <a:ext cx="2407271" cy="4622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200" b="1" dirty="0"/>
              <a:t>Pflanze</a:t>
            </a:r>
          </a:p>
        </p:txBody>
      </p:sp>
      <p:pic>
        <p:nvPicPr>
          <p:cNvPr id="10" name="Grafik 9" descr="Ein Bild, das Plastik enthält.">
            <a:extLst>
              <a:ext uri="{FF2B5EF4-FFF2-40B4-BE49-F238E27FC236}">
                <a16:creationId xmlns:a16="http://schemas.microsoft.com/office/drawing/2014/main" id="{6E7E17C9-D052-9070-6FDF-BDF48068CA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412" y="3848743"/>
            <a:ext cx="1142925" cy="1257925"/>
          </a:xfrm>
          <a:prstGeom prst="rect">
            <a:avLst/>
          </a:prstGeom>
        </p:spPr>
      </p:pic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1D54FBD9-B800-38EF-0CCD-B015E14ACFDA}"/>
              </a:ext>
            </a:extLst>
          </p:cNvPr>
          <p:cNvCxnSpPr>
            <a:cxnSpLocks/>
            <a:stCxn id="10" idx="3"/>
            <a:endCxn id="9" idx="1"/>
          </p:cNvCxnSpPr>
          <p:nvPr/>
        </p:nvCxnSpPr>
        <p:spPr>
          <a:xfrm>
            <a:off x="2980337" y="4477706"/>
            <a:ext cx="1494494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el 1">
            <a:extLst>
              <a:ext uri="{FF2B5EF4-FFF2-40B4-BE49-F238E27FC236}">
                <a16:creationId xmlns:a16="http://schemas.microsoft.com/office/drawing/2014/main" id="{3115EAE7-BC25-C2C4-FABA-3F991DFFDE79}"/>
              </a:ext>
            </a:extLst>
          </p:cNvPr>
          <p:cNvSpPr txBox="1">
            <a:spLocks/>
          </p:cNvSpPr>
          <p:nvPr/>
        </p:nvSpPr>
        <p:spPr>
          <a:xfrm>
            <a:off x="1837412" y="5179002"/>
            <a:ext cx="1062915" cy="2209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200" b="1" dirty="0"/>
              <a:t>Wasserkanister</a:t>
            </a:r>
          </a:p>
        </p:txBody>
      </p: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CBE15EE5-2182-9EEA-5DC2-03CA8040E1AB}"/>
              </a:ext>
            </a:extLst>
          </p:cNvPr>
          <p:cNvCxnSpPr>
            <a:cxnSpLocks/>
            <a:stCxn id="13" idx="2"/>
            <a:endCxn id="10" idx="0"/>
          </p:cNvCxnSpPr>
          <p:nvPr/>
        </p:nvCxnSpPr>
        <p:spPr>
          <a:xfrm>
            <a:off x="2377723" y="3074160"/>
            <a:ext cx="31152" cy="77458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B6EE0A89-B742-4B9F-2EAF-115DC9950DE4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9728469" y="3101257"/>
            <a:ext cx="1002106" cy="8978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Verbinder: gewinkelt 38">
            <a:extLst>
              <a:ext uri="{FF2B5EF4-FFF2-40B4-BE49-F238E27FC236}">
                <a16:creationId xmlns:a16="http://schemas.microsoft.com/office/drawing/2014/main" id="{25DE1E7D-AF21-14C9-AD0B-5A8F22552092}"/>
              </a:ext>
            </a:extLst>
          </p:cNvPr>
          <p:cNvCxnSpPr>
            <a:cxnSpLocks/>
            <a:stCxn id="9" idx="3"/>
            <a:endCxn id="4" idx="2"/>
          </p:cNvCxnSpPr>
          <p:nvPr/>
        </p:nvCxnSpPr>
        <p:spPr>
          <a:xfrm flipV="1">
            <a:off x="5616250" y="3490344"/>
            <a:ext cx="5186736" cy="987363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el 1">
            <a:extLst>
              <a:ext uri="{FF2B5EF4-FFF2-40B4-BE49-F238E27FC236}">
                <a16:creationId xmlns:a16="http://schemas.microsoft.com/office/drawing/2014/main" id="{967AFFF3-1809-3EDE-768D-D57FDE096D24}"/>
              </a:ext>
            </a:extLst>
          </p:cNvPr>
          <p:cNvSpPr txBox="1">
            <a:spLocks/>
          </p:cNvSpPr>
          <p:nvPr/>
        </p:nvSpPr>
        <p:spPr>
          <a:xfrm>
            <a:off x="5464766" y="2520317"/>
            <a:ext cx="1062915" cy="2209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200" b="1" dirty="0"/>
              <a:t>Arduino Uno R3</a:t>
            </a:r>
          </a:p>
        </p:txBody>
      </p: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709C7E50-A9E2-BBB2-C3B5-0CDD80A46588}"/>
              </a:ext>
            </a:extLst>
          </p:cNvPr>
          <p:cNvCxnSpPr>
            <a:cxnSpLocks/>
          </p:cNvCxnSpPr>
          <p:nvPr/>
        </p:nvCxnSpPr>
        <p:spPr>
          <a:xfrm flipV="1">
            <a:off x="6310551" y="2037952"/>
            <a:ext cx="115770" cy="47422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72C77E05-854A-5A27-9521-BA03361AC4E1}"/>
              </a:ext>
            </a:extLst>
          </p:cNvPr>
          <p:cNvCxnSpPr>
            <a:cxnSpLocks/>
          </p:cNvCxnSpPr>
          <p:nvPr/>
        </p:nvCxnSpPr>
        <p:spPr>
          <a:xfrm flipH="1">
            <a:off x="5274453" y="3877914"/>
            <a:ext cx="590248" cy="31370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95FF5F0-B32C-6555-8801-F7689FBB6F2F}"/>
              </a:ext>
            </a:extLst>
          </p:cNvPr>
          <p:cNvCxnSpPr>
            <a:cxnSpLocks/>
            <a:stCxn id="13" idx="3"/>
            <a:endCxn id="5" idx="1"/>
          </p:cNvCxnSpPr>
          <p:nvPr/>
        </p:nvCxnSpPr>
        <p:spPr>
          <a:xfrm>
            <a:off x="2980337" y="2619674"/>
            <a:ext cx="2223302" cy="624745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mit Pfeil 54">
            <a:extLst>
              <a:ext uri="{FF2B5EF4-FFF2-40B4-BE49-F238E27FC236}">
                <a16:creationId xmlns:a16="http://schemas.microsoft.com/office/drawing/2014/main" id="{0FEFD4AF-B65E-940D-DAA3-43978B09C3F7}"/>
              </a:ext>
            </a:extLst>
          </p:cNvPr>
          <p:cNvCxnSpPr>
            <a:cxnSpLocks/>
            <a:stCxn id="11" idx="1"/>
            <a:endCxn id="5" idx="3"/>
          </p:cNvCxnSpPr>
          <p:nvPr/>
        </p:nvCxnSpPr>
        <p:spPr>
          <a:xfrm flipH="1">
            <a:off x="6933585" y="3191043"/>
            <a:ext cx="1821701" cy="53376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91AF76CF-2AA5-95D2-C661-76EC0A731407}"/>
              </a:ext>
            </a:extLst>
          </p:cNvPr>
          <p:cNvCxnSpPr>
            <a:cxnSpLocks/>
          </p:cNvCxnSpPr>
          <p:nvPr/>
        </p:nvCxnSpPr>
        <p:spPr>
          <a:xfrm>
            <a:off x="8403295" y="5363495"/>
            <a:ext cx="510591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E6D7523A-268B-9A42-6B91-C432330C2D04}"/>
              </a:ext>
            </a:extLst>
          </p:cNvPr>
          <p:cNvCxnSpPr>
            <a:cxnSpLocks/>
          </p:cNvCxnSpPr>
          <p:nvPr/>
        </p:nvCxnSpPr>
        <p:spPr>
          <a:xfrm>
            <a:off x="8403295" y="5623229"/>
            <a:ext cx="510591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mit Pfeil 61">
            <a:extLst>
              <a:ext uri="{FF2B5EF4-FFF2-40B4-BE49-F238E27FC236}">
                <a16:creationId xmlns:a16="http://schemas.microsoft.com/office/drawing/2014/main" id="{D458C4FC-9199-EC2A-BDF5-75E97AFEA031}"/>
              </a:ext>
            </a:extLst>
          </p:cNvPr>
          <p:cNvCxnSpPr>
            <a:cxnSpLocks/>
          </p:cNvCxnSpPr>
          <p:nvPr/>
        </p:nvCxnSpPr>
        <p:spPr>
          <a:xfrm>
            <a:off x="8407821" y="5913201"/>
            <a:ext cx="506065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4BD04312-F09A-EB75-F0F5-BC79C726DDE1}"/>
              </a:ext>
            </a:extLst>
          </p:cNvPr>
          <p:cNvCxnSpPr>
            <a:cxnSpLocks/>
          </p:cNvCxnSpPr>
          <p:nvPr/>
        </p:nvCxnSpPr>
        <p:spPr>
          <a:xfrm>
            <a:off x="8403295" y="6180063"/>
            <a:ext cx="510591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6" name="Titel 1">
            <a:extLst>
              <a:ext uri="{FF2B5EF4-FFF2-40B4-BE49-F238E27FC236}">
                <a16:creationId xmlns:a16="http://schemas.microsoft.com/office/drawing/2014/main" id="{E2297076-6FFD-DBBB-6B74-1A66345DE2CE}"/>
              </a:ext>
            </a:extLst>
          </p:cNvPr>
          <p:cNvSpPr txBox="1">
            <a:spLocks/>
          </p:cNvSpPr>
          <p:nvPr/>
        </p:nvSpPr>
        <p:spPr>
          <a:xfrm>
            <a:off x="8755286" y="5261046"/>
            <a:ext cx="1062915" cy="2209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200" b="1" dirty="0"/>
              <a:t>befestigt</a:t>
            </a:r>
          </a:p>
        </p:txBody>
      </p:sp>
      <p:cxnSp>
        <p:nvCxnSpPr>
          <p:cNvPr id="67" name="Gerade Verbindung mit Pfeil 66">
            <a:extLst>
              <a:ext uri="{FF2B5EF4-FFF2-40B4-BE49-F238E27FC236}">
                <a16:creationId xmlns:a16="http://schemas.microsoft.com/office/drawing/2014/main" id="{C6D5A33A-4A3E-55F0-8790-5219BA48CB99}"/>
              </a:ext>
            </a:extLst>
          </p:cNvPr>
          <p:cNvCxnSpPr>
            <a:cxnSpLocks/>
          </p:cNvCxnSpPr>
          <p:nvPr/>
        </p:nvCxnSpPr>
        <p:spPr>
          <a:xfrm flipH="1">
            <a:off x="6124271" y="2084629"/>
            <a:ext cx="84754" cy="44538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itel 1">
            <a:extLst>
              <a:ext uri="{FF2B5EF4-FFF2-40B4-BE49-F238E27FC236}">
                <a16:creationId xmlns:a16="http://schemas.microsoft.com/office/drawing/2014/main" id="{E4DE76E9-3DBC-6863-F5AE-DBD7BABCCCF7}"/>
              </a:ext>
            </a:extLst>
          </p:cNvPr>
          <p:cNvSpPr txBox="1">
            <a:spLocks/>
          </p:cNvSpPr>
          <p:nvPr/>
        </p:nvSpPr>
        <p:spPr>
          <a:xfrm>
            <a:off x="8821898" y="5524304"/>
            <a:ext cx="1062915" cy="2209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200" b="1" dirty="0"/>
              <a:t>Wasserfluss</a:t>
            </a:r>
          </a:p>
        </p:txBody>
      </p:sp>
      <p:sp>
        <p:nvSpPr>
          <p:cNvPr id="73" name="Titel 1">
            <a:extLst>
              <a:ext uri="{FF2B5EF4-FFF2-40B4-BE49-F238E27FC236}">
                <a16:creationId xmlns:a16="http://schemas.microsoft.com/office/drawing/2014/main" id="{492C54C7-10CB-9A6E-86F5-F5EECF6EBCE4}"/>
              </a:ext>
            </a:extLst>
          </p:cNvPr>
          <p:cNvSpPr txBox="1">
            <a:spLocks/>
          </p:cNvSpPr>
          <p:nvPr/>
        </p:nvSpPr>
        <p:spPr>
          <a:xfrm>
            <a:off x="8690046" y="5809848"/>
            <a:ext cx="1062915" cy="2209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200" b="1" dirty="0"/>
              <a:t>Input</a:t>
            </a:r>
          </a:p>
        </p:txBody>
      </p:sp>
      <p:sp>
        <p:nvSpPr>
          <p:cNvPr id="74" name="Titel 1">
            <a:extLst>
              <a:ext uri="{FF2B5EF4-FFF2-40B4-BE49-F238E27FC236}">
                <a16:creationId xmlns:a16="http://schemas.microsoft.com/office/drawing/2014/main" id="{6FD66B69-641D-597E-17D9-C6DE57A625B7}"/>
              </a:ext>
            </a:extLst>
          </p:cNvPr>
          <p:cNvSpPr txBox="1">
            <a:spLocks/>
          </p:cNvSpPr>
          <p:nvPr/>
        </p:nvSpPr>
        <p:spPr>
          <a:xfrm>
            <a:off x="8755285" y="6092692"/>
            <a:ext cx="1062915" cy="2209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200" b="1" dirty="0"/>
              <a:t>Output</a:t>
            </a:r>
          </a:p>
        </p:txBody>
      </p:sp>
      <p:pic>
        <p:nvPicPr>
          <p:cNvPr id="76" name="Grafik 75" descr="Ein Bild, das Design enthält.&#10;&#10;Automatisch generierte Beschreibung mit mittlerer Zuverlässigkeit">
            <a:extLst>
              <a:ext uri="{FF2B5EF4-FFF2-40B4-BE49-F238E27FC236}">
                <a16:creationId xmlns:a16="http://schemas.microsoft.com/office/drawing/2014/main" id="{2B571AE0-A72F-81BE-6982-9F63D5B211F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7089" y="1420779"/>
            <a:ext cx="692810" cy="699624"/>
          </a:xfrm>
          <a:prstGeom prst="rect">
            <a:avLst/>
          </a:prstGeom>
        </p:spPr>
      </p:pic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433B4382-9673-AA0D-46B1-FA58634F0DD4}"/>
              </a:ext>
            </a:extLst>
          </p:cNvPr>
          <p:cNvCxnSpPr>
            <a:cxnSpLocks/>
          </p:cNvCxnSpPr>
          <p:nvPr/>
        </p:nvCxnSpPr>
        <p:spPr>
          <a:xfrm>
            <a:off x="5079899" y="2170724"/>
            <a:ext cx="384867" cy="48656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itel 1">
            <a:extLst>
              <a:ext uri="{FF2B5EF4-FFF2-40B4-BE49-F238E27FC236}">
                <a16:creationId xmlns:a16="http://schemas.microsoft.com/office/drawing/2014/main" id="{73B466DF-8456-391C-BD4A-A2F15C9F1842}"/>
              </a:ext>
            </a:extLst>
          </p:cNvPr>
          <p:cNvSpPr txBox="1">
            <a:spLocks/>
          </p:cNvSpPr>
          <p:nvPr/>
        </p:nvSpPr>
        <p:spPr>
          <a:xfrm>
            <a:off x="4252169" y="1072528"/>
            <a:ext cx="1286356" cy="48034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100" b="1" dirty="0"/>
              <a:t>Code &amp; Einstellparameter Simulink</a:t>
            </a:r>
          </a:p>
        </p:txBody>
      </p:sp>
    </p:spTree>
    <p:extLst>
      <p:ext uri="{BB962C8B-B14F-4D97-AF65-F5344CB8AC3E}">
        <p14:creationId xmlns:p14="http://schemas.microsoft.com/office/powerpoint/2010/main" val="543310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Breitbild</PresentationFormat>
  <Paragraphs>15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Funktionaler Systementwurf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Funktioneller Komponentenaufbau</dc:title>
  <dc:creator>Jürgen Heimann</dc:creator>
  <cp:lastModifiedBy>Jürgen Heimann</cp:lastModifiedBy>
  <cp:revision>6</cp:revision>
  <dcterms:created xsi:type="dcterms:W3CDTF">2023-11-26T01:02:02Z</dcterms:created>
  <dcterms:modified xsi:type="dcterms:W3CDTF">2023-11-26T22:18:29Z</dcterms:modified>
</cp:coreProperties>
</file>